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"/>
  </p:notesMasterIdLst>
  <p:sldIdLst>
    <p:sldId id="264" r:id="rId2"/>
    <p:sldId id="263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C399B-E017-45FD-BFFC-CA7D6B1820F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92EE-4D9F-4CFD-B606-533264AF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4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91f6f688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91f6f688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1122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91f6f6889_2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91f6f6889_2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9327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91f6f6889_2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91f6f6889_2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8824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91f6f6889_2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c91f6f6889_2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7717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7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9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64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11320333" y="624134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002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3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3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9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7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8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4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3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0DF32-F761-48F7-A333-EE25CB480DD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A778-F60C-4EB9-91F6-0077DB4E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>
            <a:spLocks noGrp="1"/>
          </p:cNvSpPr>
          <p:nvPr>
            <p:ph type="ctrTitle"/>
          </p:nvPr>
        </p:nvSpPr>
        <p:spPr>
          <a:xfrm>
            <a:off x="3822499" y="539832"/>
            <a:ext cx="4547001" cy="68528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 fontScale="90000"/>
          </a:bodyPr>
          <a:lstStyle/>
          <a:p>
            <a:r>
              <a:rPr lang="en" sz="4000" b="1" dirty="0"/>
              <a:t>Organization Name:</a:t>
            </a:r>
            <a:endParaRPr sz="4000" b="1" dirty="0"/>
          </a:p>
        </p:txBody>
      </p:sp>
      <p:sp>
        <p:nvSpPr>
          <p:cNvPr id="4" name="Google Shape;110;p26">
            <a:extLst>
              <a:ext uri="{FF2B5EF4-FFF2-40B4-BE49-F238E27FC236}">
                <a16:creationId xmlns:a16="http://schemas.microsoft.com/office/drawing/2014/main" id="{AD4C5C17-C3B5-4F95-A629-38A52BB9B63A}"/>
              </a:ext>
            </a:extLst>
          </p:cNvPr>
          <p:cNvSpPr txBox="1">
            <a:spLocks/>
          </p:cNvSpPr>
          <p:nvPr/>
        </p:nvSpPr>
        <p:spPr>
          <a:xfrm>
            <a:off x="2083293" y="1960261"/>
            <a:ext cx="8025413" cy="162461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latin typeface="72" panose="020B0503030000000003" pitchFamily="34" charset="0"/>
                <a:cs typeface="72" panose="020B0503030000000003" pitchFamily="34" charset="0"/>
              </a:rPr>
              <a:t>ABC Learning</a:t>
            </a:r>
          </a:p>
        </p:txBody>
      </p:sp>
    </p:spTree>
    <p:extLst>
      <p:ext uri="{BB962C8B-B14F-4D97-AF65-F5344CB8AC3E}">
        <p14:creationId xmlns:p14="http://schemas.microsoft.com/office/powerpoint/2010/main" val="182794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27"/>
          <p:cNvGraphicFramePr/>
          <p:nvPr>
            <p:extLst>
              <p:ext uri="{D42A27DB-BD31-4B8C-83A1-F6EECF244321}">
                <p14:modId xmlns:p14="http://schemas.microsoft.com/office/powerpoint/2010/main" val="2823343287"/>
              </p:ext>
            </p:extLst>
          </p:nvPr>
        </p:nvGraphicFramePr>
        <p:xfrm>
          <a:off x="1688901" y="155632"/>
          <a:ext cx="8928792" cy="294749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64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445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ORGANIZATIONAL PROFILE</a:t>
                      </a: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1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NAME OF ORGANIZATION</a:t>
                      </a:r>
                      <a:endParaRPr sz="14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ABC Learning</a:t>
                      </a:r>
                      <a:endParaRPr sz="1400" b="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61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</a:t>
                      </a:r>
                      <a:endParaRPr sz="14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Not-for-profit organization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1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YEARS IN OPERATION</a:t>
                      </a:r>
                      <a:endParaRPr sz="14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 months and above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61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CORE MISSION </a:t>
                      </a:r>
                      <a:endParaRPr sz="14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 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531991"/>
                  </a:ext>
                </a:extLst>
              </a:tr>
              <a:tr h="41961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ANNUAL NO OF BENEFICIARIES ON AVERAGE</a:t>
                      </a:r>
                      <a:endParaRPr sz="14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 students per year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042196"/>
                  </a:ext>
                </a:extLst>
              </a:tr>
            </a:tbl>
          </a:graphicData>
        </a:graphic>
      </p:graphicFrame>
      <p:graphicFrame>
        <p:nvGraphicFramePr>
          <p:cNvPr id="3" name="Google Shape;116;p27">
            <a:extLst>
              <a:ext uri="{FF2B5EF4-FFF2-40B4-BE49-F238E27FC236}">
                <a16:creationId xmlns:a16="http://schemas.microsoft.com/office/drawing/2014/main" id="{D7B9F91F-EFF2-4A0A-A4F7-63C0734A83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2308932"/>
              </p:ext>
            </p:extLst>
          </p:nvPr>
        </p:nvGraphicFramePr>
        <p:xfrm>
          <a:off x="1688901" y="3291219"/>
          <a:ext cx="8928792" cy="294749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64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DETAILS</a:t>
                      </a: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NAME</a:t>
                      </a:r>
                      <a:endParaRPr sz="14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Landhi </a:t>
                      </a:r>
                      <a:r>
                        <a:rPr lang="en-US" sz="1400" b="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Taleem</a:t>
                      </a:r>
                      <a:r>
                        <a:rPr lang="en-US" sz="1400" b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Center</a:t>
                      </a:r>
                      <a:endParaRPr sz="1400" b="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CATEGORY</a:t>
                      </a:r>
                      <a:endParaRPr sz="14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Education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STATUS (Concept Stage/Ongoing)</a:t>
                      </a: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Ongoing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BUDGET (PKR)</a:t>
                      </a:r>
                      <a:endParaRPr sz="14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1,000,000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531991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BENEFICIARIES (All time)</a:t>
                      </a:r>
                      <a:endParaRPr sz="14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1500 children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042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77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27"/>
          <p:cNvGraphicFramePr/>
          <p:nvPr>
            <p:extLst>
              <p:ext uri="{D42A27DB-BD31-4B8C-83A1-F6EECF244321}">
                <p14:modId xmlns:p14="http://schemas.microsoft.com/office/powerpoint/2010/main" val="1117301177"/>
              </p:ext>
            </p:extLst>
          </p:nvPr>
        </p:nvGraphicFramePr>
        <p:xfrm>
          <a:off x="488273" y="97207"/>
          <a:ext cx="11239130" cy="646829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97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5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352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DETAILS</a:t>
                      </a:r>
                      <a:endParaRPr sz="1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87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CHALLENGES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Female illiteracy in the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Lyari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town region</a:t>
                      </a:r>
                      <a:b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Lack of educational facilities in the sector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87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HOW WILL YOU ADDRESS THE KEY CHALLENEGS</a:t>
                      </a: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By establishing a free of cost school that also covers medical expenses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growth we shall establish more branches across the town and expand further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376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KEY OBJECTIVES</a:t>
                      </a: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Establishing a secure, feasible school system</a:t>
                      </a:r>
                      <a:b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Reaching out to maximum females in need of education</a:t>
                      </a:r>
                      <a:b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Charging zero fees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531991"/>
                  </a:ext>
                </a:extLst>
              </a:tr>
              <a:tr h="43730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PRESENCE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Lyari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Town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042196"/>
                  </a:ext>
                </a:extLst>
              </a:tr>
              <a:tr h="57626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PERFORMANCE INDICATORS (KPIs)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274942"/>
                  </a:ext>
                </a:extLst>
              </a:tr>
              <a:tr h="45642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MILESTONES ON THE KPIs (Please provide at least 3)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491486"/>
                  </a:ext>
                </a:extLst>
              </a:tr>
              <a:tr h="57626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SUSTAINABILITY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shall be running the facility on donations and shall be doing active outreach and marketing to boost and drive the same.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220860"/>
                  </a:ext>
                </a:extLst>
              </a:tr>
              <a:tr h="57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PROJECT FEASIBILITY</a:t>
                      </a: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We’ll start with minimal costs to set up the school premises on rental basis and cover our costs through donations and financial support from partnerships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847688"/>
                  </a:ext>
                </a:extLst>
              </a:tr>
              <a:tr h="63387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PLEASE DESCRIBE THE PROJECT TEAM’S</a:t>
                      </a:r>
                      <a:r>
                        <a:rPr lang="en-US" sz="1200" b="1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EXPERTISE </a:t>
                      </a: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EXPERIENCE IN THE RELATED FIELD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team has been involved in numerous schools in different locations in the past, and also ran educational programs concerning women empowerment.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18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00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Google Shape;147;p31"/>
          <p:cNvGraphicFramePr/>
          <p:nvPr>
            <p:extLst>
              <p:ext uri="{D42A27DB-BD31-4B8C-83A1-F6EECF244321}">
                <p14:modId xmlns:p14="http://schemas.microsoft.com/office/powerpoint/2010/main" val="795856329"/>
              </p:ext>
            </p:extLst>
          </p:nvPr>
        </p:nvGraphicFramePr>
        <p:xfrm>
          <a:off x="2437110" y="521863"/>
          <a:ext cx="7601866" cy="57102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00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0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179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DOCUMENTS CHECKLIST</a:t>
                      </a:r>
                      <a:endParaRPr sz="1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2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MOA (Memorandum of Association) 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20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2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Audited financials for FY 2020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20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79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Board of Directors (current) – including CNICs of BoD members</a:t>
                      </a: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20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2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Tax Certificate, Form A/Form 29</a:t>
                      </a: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20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57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Copy of last paid KE bill</a:t>
                      </a: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20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8" name="Google Shape;148;p31"/>
          <p:cNvSpPr txBox="1"/>
          <p:nvPr/>
        </p:nvSpPr>
        <p:spPr>
          <a:xfrm>
            <a:off x="0" y="0"/>
            <a:ext cx="4000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28153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6154</TotalTime>
  <Words>294</Words>
  <Application>Microsoft Office PowerPoint</Application>
  <PresentationFormat>Widescreen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72</vt:lpstr>
      <vt:lpstr>Arial</vt:lpstr>
      <vt:lpstr>Calibri</vt:lpstr>
      <vt:lpstr>Calibri Light</vt:lpstr>
      <vt:lpstr>Office Theme</vt:lpstr>
      <vt:lpstr>Organization Name: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Entry: Bait ul Sukoon Cancer Hospital</dc:title>
  <dc:creator>Naveed Ashfaq</dc:creator>
  <cp:lastModifiedBy>Naveed Ashfaq</cp:lastModifiedBy>
  <cp:revision>21</cp:revision>
  <dcterms:created xsi:type="dcterms:W3CDTF">2021-03-22T08:39:59Z</dcterms:created>
  <dcterms:modified xsi:type="dcterms:W3CDTF">2021-12-14T12:47:20Z</dcterms:modified>
</cp:coreProperties>
</file>